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352BBB-7AA3-3D3B-2503-64A8903E0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FB35EB-B13C-CE1C-CCDD-83ABC2E0FEA0}"/>
              </a:ext>
            </a:extLst>
          </p:cNvPr>
          <p:cNvSpPr txBox="1"/>
          <p:nvPr/>
        </p:nvSpPr>
        <p:spPr>
          <a:xfrm>
            <a:off x="975483" y="313567"/>
            <a:ext cx="5343899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Vize FBC </a:t>
            </a:r>
            <a:r>
              <a:rPr lang="cs-CZ" sz="3800" b="1" dirty="0" err="1">
                <a:solidFill>
                  <a:srgbClr val="FFFFFF"/>
                </a:solidFill>
                <a:latin typeface="+mj-lt"/>
              </a:rPr>
              <a:t>Panthers</a:t>
            </a:r>
            <a:r>
              <a:rPr lang="cs-CZ" sz="3800" b="1" dirty="0">
                <a:solidFill>
                  <a:srgbClr val="FFFFFF"/>
                </a:solidFill>
                <a:latin typeface="+mj-lt"/>
              </a:rPr>
              <a:t> Liberec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1C97C3-AED6-B2DA-5C40-16615F720BF0}"/>
              </a:ext>
            </a:extLst>
          </p:cNvPr>
          <p:cNvSpPr txBox="1"/>
          <p:nvPr/>
        </p:nvSpPr>
        <p:spPr>
          <a:xfrm>
            <a:off x="196113" y="2112776"/>
            <a:ext cx="8751773" cy="4573159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Naší vizí je být respektovaným a stabilním florbalovým klubem, který systematicky vychovává sportovce i komunitu v tomto prostředí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Členové (hráči a rodiče) klubu si vytvářejí vztah ke sportování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Hráči rostou výkonnostně i lidsky a poznávají principy pravidel chování v kolektivu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>
              <a:defRPr sz="3600" b="1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Trenéři pracují zábavně, odborně a s vášní</a:t>
            </a:r>
          </a:p>
          <a:p>
            <a:pPr algn="just">
              <a:defRPr sz="3600" b="1">
                <a:solidFill>
                  <a:srgbClr val="FFFFFF"/>
                </a:solidFill>
              </a:defRPr>
            </a:pPr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/>
            <a:endParaRPr lang="cs-CZ" sz="4200" b="1" dirty="0">
              <a:solidFill>
                <a:srgbClr val="FFFFFF"/>
              </a:solidFill>
              <a:latin typeface="Calibri"/>
            </a:endParaRPr>
          </a:p>
          <a:p>
            <a:endParaRPr lang="cs-CZ" sz="4200" b="1" dirty="0">
              <a:solidFill>
                <a:srgbClr val="FFFFFF"/>
              </a:solidFill>
              <a:latin typeface="Calibri"/>
            </a:endParaRPr>
          </a:p>
          <a:p>
            <a:pPr>
              <a:defRPr sz="2000">
                <a:solidFill>
                  <a:srgbClr val="FFFFFF"/>
                </a:solidFill>
              </a:defRPr>
            </a:pPr>
            <a:endParaRPr sz="3600" b="1" dirty="0"/>
          </a:p>
        </p:txBody>
      </p:sp>
      <p:pic>
        <p:nvPicPr>
          <p:cNvPr id="5" name="Picture 4" descr="image.png">
            <a:extLst>
              <a:ext uri="{FF2B5EF4-FFF2-40B4-BE49-F238E27FC236}">
                <a16:creationId xmlns:a16="http://schemas.microsoft.com/office/drawing/2014/main" id="{F421EB48-504F-EB9B-3BD8-C0938B2AF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0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7F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37340" y="240625"/>
            <a:ext cx="5343899" cy="6771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cs-CZ" sz="3800" b="1" dirty="0">
                <a:solidFill>
                  <a:srgbClr val="FFFFFF"/>
                </a:solidFill>
                <a:latin typeface="+mj-lt"/>
              </a:rPr>
              <a:t>Vize FBC </a:t>
            </a:r>
            <a:r>
              <a:rPr lang="cs-CZ" sz="3800" b="1" dirty="0" err="1">
                <a:solidFill>
                  <a:srgbClr val="FFFFFF"/>
                </a:solidFill>
                <a:latin typeface="+mj-lt"/>
              </a:rPr>
              <a:t>Panthers</a:t>
            </a:r>
            <a:r>
              <a:rPr lang="cs-CZ" sz="3800" b="1" dirty="0">
                <a:solidFill>
                  <a:srgbClr val="FFFFFF"/>
                </a:solidFill>
                <a:latin typeface="+mj-lt"/>
              </a:rPr>
              <a:t> Liberec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2588" y="2003420"/>
            <a:ext cx="8751773" cy="4608238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just">
              <a:lnSpc>
                <a:spcPct val="80000"/>
              </a:lnSpc>
              <a:defRPr sz="3600" b="1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Budování široké mládežnické základny a  její dlouhodobý rozvoj</a:t>
            </a:r>
          </a:p>
          <a:p>
            <a:pPr algn="just">
              <a:lnSpc>
                <a:spcPct val="80000"/>
              </a:lnSpc>
              <a:defRPr sz="3600" b="1">
                <a:solidFill>
                  <a:srgbClr val="FFFFFF"/>
                </a:solidFill>
              </a:defRPr>
            </a:pPr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>
              <a:lnSpc>
                <a:spcPct val="80000"/>
              </a:lnSpc>
              <a:defRPr sz="3600" b="1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Návaznost kategorií od nejmenších až po dospělé</a:t>
            </a:r>
          </a:p>
          <a:p>
            <a:pPr algn="just">
              <a:lnSpc>
                <a:spcPct val="80000"/>
              </a:lnSpc>
              <a:defRPr sz="3600" b="1">
                <a:solidFill>
                  <a:srgbClr val="FFFFFF"/>
                </a:solidFill>
              </a:defRPr>
            </a:pPr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>
              <a:lnSpc>
                <a:spcPct val="80000"/>
              </a:lnSpc>
              <a:defRPr sz="3600" b="1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Sportovní konkurenceschopnost v rámci všech soutěží</a:t>
            </a:r>
          </a:p>
          <a:p>
            <a:pPr algn="just">
              <a:lnSpc>
                <a:spcPct val="80000"/>
              </a:lnSpc>
              <a:defRPr sz="3600" b="1">
                <a:solidFill>
                  <a:srgbClr val="FFFFFF"/>
                </a:solidFill>
              </a:defRPr>
            </a:pPr>
            <a:endParaRPr lang="cs-CZ" sz="2400" b="1" dirty="0">
              <a:solidFill>
                <a:srgbClr val="FFFFFF"/>
              </a:solidFill>
              <a:latin typeface="+mj-lt"/>
            </a:endParaRPr>
          </a:p>
          <a:p>
            <a:pPr algn="just">
              <a:lnSpc>
                <a:spcPct val="80000"/>
              </a:lnSpc>
              <a:defRPr sz="3600" b="1">
                <a:solidFill>
                  <a:srgbClr val="FFFFFF"/>
                </a:solidFill>
              </a:defRPr>
            </a:pPr>
            <a:r>
              <a:rPr lang="cs-CZ" sz="2400" b="1" dirty="0">
                <a:solidFill>
                  <a:srgbClr val="FFFFFF"/>
                </a:solidFill>
                <a:latin typeface="+mj-lt"/>
              </a:rPr>
              <a:t>Férovost, respekt v kolektivu, k soupeřům, rozhodčím i fanouškům</a:t>
            </a:r>
          </a:p>
          <a:p>
            <a:pPr algn="just"/>
            <a:endParaRPr lang="cs-CZ" sz="4200" b="1" dirty="0">
              <a:solidFill>
                <a:srgbClr val="FFFFFF"/>
              </a:solidFill>
              <a:latin typeface="Calibri"/>
            </a:endParaRPr>
          </a:p>
          <a:p>
            <a:endParaRPr lang="cs-CZ" sz="4200" b="1" dirty="0">
              <a:solidFill>
                <a:srgbClr val="FFFFFF"/>
              </a:solidFill>
              <a:latin typeface="Calibri"/>
            </a:endParaRPr>
          </a:p>
          <a:p>
            <a:pPr>
              <a:defRPr sz="2000">
                <a:solidFill>
                  <a:srgbClr val="FFFFFF"/>
                </a:solidFill>
              </a:defRPr>
            </a:pPr>
            <a:endParaRPr sz="3600" b="1" dirty="0"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707" y="70564"/>
            <a:ext cx="1709654" cy="17096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92</Words>
  <Application>Microsoft Office PowerPoint</Application>
  <PresentationFormat>Předvádění na obrazovce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Prezentace aplikace PowerPoint</vt:lpstr>
      <vt:lpstr>Prezentace aplikace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Martin Němeček</dc:creator>
  <cp:keywords/>
  <dc:description>generated using python-pptx</dc:description>
  <cp:lastModifiedBy>Martin Němeček</cp:lastModifiedBy>
  <cp:revision>26</cp:revision>
  <dcterms:created xsi:type="dcterms:W3CDTF">2013-01-27T09:14:16Z</dcterms:created>
  <dcterms:modified xsi:type="dcterms:W3CDTF">2026-04-11T20:47:16Z</dcterms:modified>
  <cp:category/>
</cp:coreProperties>
</file>